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003" y="1216954"/>
            <a:ext cx="8361229" cy="1088096"/>
          </a:xfrm>
        </p:spPr>
        <p:txBody>
          <a:bodyPr/>
          <a:lstStyle/>
          <a:p>
            <a:r>
              <a:rPr lang="en-US" b="1" dirty="0" smtClean="0"/>
              <a:t>LA CLOCHETTE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3106" y="2089379"/>
            <a:ext cx="8692944" cy="3435121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fr-FR" sz="3200" dirty="0" smtClean="0"/>
              <a:t>Répondez en français</a:t>
            </a:r>
          </a:p>
          <a:p>
            <a:pPr algn="l">
              <a:lnSpc>
                <a:spcPct val="100000"/>
              </a:lnSpc>
            </a:pPr>
            <a:endParaRPr lang="fr-FR" sz="3200" dirty="0"/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fr-FR" sz="3200" dirty="0" smtClean="0"/>
              <a:t>Qu’est-ce que Philou a jeté hors de la chambre?</a:t>
            </a: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fr-FR" sz="3200" dirty="0" smtClean="0"/>
              <a:t>Qui a trouvé la plaque de Victoria?</a:t>
            </a: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fr-FR" sz="3200" dirty="0" smtClean="0"/>
              <a:t>Où est-ce qu’il l’a trouvée?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421895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6784</TotalTime>
  <Words>29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Franklin Gothic Book</vt:lpstr>
      <vt:lpstr>Crop</vt:lpstr>
      <vt:lpstr>LA CLOCHETTE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7</cp:revision>
  <dcterms:created xsi:type="dcterms:W3CDTF">2017-04-03T16:32:18Z</dcterms:created>
  <dcterms:modified xsi:type="dcterms:W3CDTF">2017-04-10T15:35:29Z</dcterms:modified>
</cp:coreProperties>
</file>